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media/image12.tif" ContentType="image/tif"/>
  <Override PartName="/ppt/media/image13.tif" ContentType="image/tif"/>
  <Override PartName="/ppt/media/image14.tif" ContentType="image/tif"/>
  <Override PartName="/ppt/media/image23.tif" ContentType="image/tif"/>
  <Override PartName="/ppt/media/image6.tif" ContentType="image/tif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  <p:sldId id="276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" Type="http://schemas.openxmlformats.org/officeDocument/2006/relationships/slide" Target="slides/slide1.xml"/><Relationship Id="rId20" Type="http://schemas.openxmlformats.org/officeDocument/2006/relationships/slide" Target="slides/slide14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neuronsinclatam.com/" TargetMode="External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tif"/><Relationship Id="rId3" Type="http://schemas.openxmlformats.org/officeDocument/2006/relationships/image" Target="../media/image7.png"/><Relationship Id="rId4" Type="http://schemas.openxmlformats.org/officeDocument/2006/relationships/hyperlink" Target="http://www.neuronsinclatam.com/" TargetMode="Externa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tif"/><Relationship Id="rId4" Type="http://schemas.openxmlformats.org/officeDocument/2006/relationships/hyperlink" Target="http://www.neuronsinclatam.com/" TargetMode="Externa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tif"/><Relationship Id="rId3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www.neuronsinclatam.com/" TargetMode="External"/><Relationship Id="rId4" Type="http://schemas.openxmlformats.org/officeDocument/2006/relationships/image" Target="../media/image3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tif"/><Relationship Id="rId3" Type="http://schemas.openxmlformats.org/officeDocument/2006/relationships/image" Target="../media/image9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6.ti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6.ti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www.neuronsinclatam.com/" TargetMode="External"/><Relationship Id="rId4" Type="http://schemas.openxmlformats.org/officeDocument/2006/relationships/image" Target="../media/image6.tif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tif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www.neuronsinclatam.com/" TargetMode="External"/><Relationship Id="rId4" Type="http://schemas.openxmlformats.org/officeDocument/2006/relationships/image" Target="../media/image3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www.neuronsinclatam.com/" TargetMode="External"/><Relationship Id="rId4" Type="http://schemas.openxmlformats.org/officeDocument/2006/relationships/image" Target="../media/image3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tif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tif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" TargetMode="External"/><Relationship Id="rId3" Type="http://schemas.openxmlformats.org/officeDocument/2006/relationships/image" Target="../media/image17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neuronsinclatam.com/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53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8.png"/><Relationship Id="rId3" Type="http://schemas.openxmlformats.org/officeDocument/2006/relationships/image" Target="../media/image32.png"/><Relationship Id="rId4" Type="http://schemas.openxmlformats.org/officeDocument/2006/relationships/hyperlink" Target="http://www.troiatec.com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3.tif"/><Relationship Id="rId3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42ECE2A-6167-EA44-4EA6-25771DD7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3" y="3703969"/>
            <a:ext cx="5083579" cy="1452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C06163-0CA1-99D5-E3F1-E53F888F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23590"/>
            <a:ext cx="6394450" cy="2387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73A73F-FCEC-7F47-2B87-22A837BC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3" y="1823590"/>
            <a:ext cx="5508562" cy="74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18093</TotalTime>
  <Words>1276</Words>
  <Application>Microsoft Office PowerPoint</Application>
  <PresentationFormat>Custom</PresentationFormat>
  <Paragraphs>171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Arial</vt:lpstr>
      <vt:lpstr>Arial MT</vt:lpstr>
      <vt:lpstr>Calibri</vt:lpstr>
      <vt:lpstr>Century Gothic</vt:lpstr>
      <vt:lpstr>Gotham Narrow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60</cp:revision>
  <dcterms:modified xsi:type="dcterms:W3CDTF">2023-01-24T16:33:54Z</dcterms:modified>
</cp:coreProperties>
</file>